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403" r:id="rId2"/>
    <p:sldId id="405" r:id="rId3"/>
  </p:sldIdLst>
  <p:sldSz cx="12192000" cy="6858000"/>
  <p:notesSz cx="7104063" cy="10234613"/>
  <p:embeddedFontLst>
    <p:embeddedFont>
      <p:font typeface="Arial Black" panose="020B0A04020102020204" pitchFamily="34" charset="0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0014"/>
    <a:srgbClr val="561E1E"/>
    <a:srgbClr val="E28C8C"/>
    <a:srgbClr val="FFBEBE"/>
    <a:srgbClr val="010000"/>
    <a:srgbClr val="FF8C8C"/>
    <a:srgbClr val="FF5A5A"/>
    <a:srgbClr val="FFF0F0"/>
    <a:srgbClr val="E2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226" autoAdjust="0"/>
  </p:normalViewPr>
  <p:slideViewPr>
    <p:cSldViewPr snapToGrid="0">
      <p:cViewPr>
        <p:scale>
          <a:sx n="100" d="100"/>
          <a:sy n="100" d="100"/>
        </p:scale>
        <p:origin x="48" y="-1484"/>
      </p:cViewPr>
      <p:guideLst>
        <p:guide orient="horz" pos="2160"/>
        <p:guide pos="3840"/>
        <p:guide pos="39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2BA270E-B4B4-485C-AFDA-2CE2139DDC1A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588FD22-40CE-4681-A2CE-8C9DBD0A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4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8FD22-40CE-4681-A2CE-8C9DBD0AB5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8FD22-40CE-4681-A2CE-8C9DBD0AB5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C6D-022C-41D0-AD58-CF37D8154D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F7074-4D18-4950-BC28-9DCFE6E16D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71B86-0B23-440F-A37C-29277E8F9AE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724128-BA6B-4865-B009-6BC43767C53A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E78D8-CE7B-4C8A-A230-E3109154D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8045D-71D1-46B6-B068-44C4A424AF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72B7B1-23D8-4AB1-9592-385DF649A3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80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002A-EE9E-445A-89A8-513FF9F0C8F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4C0D-FAA4-4D41-B4EA-A02E53E5E48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75910-2043-464F-ACDE-950E2CF4ADF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0A1D59-CDFD-4D17-9063-CA019B7CAE40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A4E20-7D1C-4019-B899-81313608C7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318A-D3F0-4B59-8D7E-73E3E4DB2B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A45AA9-D953-46CB-A45F-243BAABFBB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96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5DE1F5-2D8F-4B29-A0F3-4485BA42510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89B2-580D-43F3-A1AD-9210CF59066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648A5-82CD-4145-AD07-198390178D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CAC636-C64A-4CCD-BBE3-0389321209E5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CAF1A-D69B-43DF-995F-A97CD49F10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93B77-8AF1-4104-A2F0-DC6A44DD84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025389-8F7E-4D19-815B-8D64CF74D6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3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0CFD-3F2F-43C1-BEF7-B3E2E7773ED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5FCF9-921D-4F87-A5D7-90C0884CA6C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BF3DB-ED57-4C56-B1B3-D741056035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87FE8E-19DE-4E22-B3EA-16BE2385916D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D0D94-6BF2-4C9A-A5C1-AC61E2E7C6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A0279-CEC2-47BB-8B7B-6F5517083E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65CBF7-9EAB-4752-866C-A870037B7C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5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400A-A91C-4A80-9C3B-1DB9DE901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E7F7-3D7B-410B-B264-C8D64153D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D197D-0303-4F8A-8B0A-BD14F87E759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F08D20-4A2A-42C5-8C06-E7BC64D27BA6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2635C-54EB-46A1-8669-AA5CDD1267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CCF8F-BFCD-4165-BED3-811A7FDF19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FD9218-CE5A-4924-86D6-A9C0F8A0D3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9AD7-696A-4D99-8E32-FB4D11B487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47DD-9473-42BC-BB0B-82F5A9D0F1A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2E7A8-25AF-4960-8292-19EB980E427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F188C-6D56-48A8-9329-6C90889403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BB0AB8-455D-41CC-965D-8CC50E9B000C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5AA51-EC34-4679-AC5D-FA17F715F8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09181-6DFF-421F-A353-552F18B002D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766C2E-02FD-4820-83E6-9D76DC3620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28BA-4FE2-47CF-9819-DEF6111DE2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8BE87-4AD7-4A73-AF9E-C8447290B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5DC6B-BB12-48DE-BEE5-24C46F435E5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A56BE-156F-41A9-B096-6AF6FA21920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01731-5BEC-497C-A7CB-B9AE9686E6C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307DA-6295-49B4-91BE-611D4109A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40B359-6B8D-4B9A-8D54-C2351DBD417E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49AAF-D42C-49A2-BC6D-AFFBBE8742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B7570-E327-477A-A542-61C6F5D08D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9FF5E4-BA57-4DC3-90F0-F58A2DF8DF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A586-0325-4FAE-A238-AE2F7736EB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BF924-8C30-4108-8817-FFD3CDE5D0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327EAF-9D4D-4781-83C9-100650045543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57D28-9DF7-4AF7-8364-71D683F04B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DE9A5-C355-4CE5-A1B1-D1EB55B60E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1ACD54-1EF8-4484-B7C7-E03CE19995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2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62A77-EFFA-4F76-94FB-CBF9BCE050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1CA77B-CDFB-4D09-BE36-C0703CBAA898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1C51C-CC42-4EA5-A648-8A4C5DE8E0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3472E-CD55-4C9B-918A-DD39FC2A68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74CFC6-D9E8-44A2-96C7-C57A35A78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A6F7-ACF2-42C6-A730-EDCBD4FD65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E8BD-C592-4468-B4B5-8E60663FE2F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CCBAB-B3C3-452D-858E-A2A6659D767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EC19B-52E1-48B0-B7D6-7D0195E310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42A64C-E9F7-4B7E-B77A-082F442B63D7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D57AA-A68F-43D8-AB10-297EDB19E1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1CCAD-3DE5-4DAC-BFFB-3ABCB6CDE9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0B13E8-D06B-4D6C-9187-4D45F63EB0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8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B91DF-842C-4C30-99CE-B15A2E3EA7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6A221F-0C56-419A-8DEF-AE6603DAEE9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9C33D-B829-409F-8BE0-078E24A096C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E3558-5706-47EC-B379-53F9D0874FC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2ACF32-6F5E-4EA5-944C-FA0CE6410BD0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79912-F2F8-4282-81CD-37E70CD783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21C9A-B643-45E6-A807-45A890F3FC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04C141-6366-44C1-974A-553F1E0771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4C88A-EA13-44E9-88F0-43D781EC6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B3CDD-C361-4BCF-A26A-7324798F4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3C100-7826-440C-8E57-FAC3E6759B8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0CAEB066-7EB3-432C-9070-FF6A43B56716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8BB8-FC0B-46D1-8ECC-E468BB81089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298A5-EEFE-4BB3-8577-A127DD0168D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4401E37-2F12-4C18-9B6A-01AECF3A532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A793DEA-A737-48B4-998A-5434B68ADB92}"/>
              </a:ext>
            </a:extLst>
          </p:cNvPr>
          <p:cNvGrpSpPr/>
          <p:nvPr/>
        </p:nvGrpSpPr>
        <p:grpSpPr>
          <a:xfrm>
            <a:off x="0" y="2042810"/>
            <a:ext cx="3325360" cy="3134412"/>
            <a:chOff x="3104402" y="2090549"/>
            <a:chExt cx="4086379" cy="3851733"/>
          </a:xfrm>
        </p:grpSpPr>
        <p:pic>
          <p:nvPicPr>
            <p:cNvPr id="108" name="Picture 107" descr="A close up of a screen&#10;&#10;Description automatically generated">
              <a:extLst>
                <a:ext uri="{FF2B5EF4-FFF2-40B4-BE49-F238E27FC236}">
                  <a16:creationId xmlns:a16="http://schemas.microsoft.com/office/drawing/2014/main" id="{D63ACB7C-F07B-4856-9A8F-941C129E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402" y="2090549"/>
              <a:ext cx="4086379" cy="3851733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409E8183-0A7F-4D55-B821-6930A7457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491" y="2437709"/>
              <a:ext cx="2673547" cy="2673547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D28F059-5316-4A49-813D-DEE12B8D3773}"/>
              </a:ext>
            </a:extLst>
          </p:cNvPr>
          <p:cNvGrpSpPr/>
          <p:nvPr/>
        </p:nvGrpSpPr>
        <p:grpSpPr>
          <a:xfrm>
            <a:off x="3455272" y="2042811"/>
            <a:ext cx="3325362" cy="3134414"/>
            <a:chOff x="7391689" y="3985595"/>
            <a:chExt cx="2833595" cy="2670886"/>
          </a:xfrm>
        </p:grpSpPr>
        <p:pic>
          <p:nvPicPr>
            <p:cNvPr id="113" name="Picture 112" descr="A close up of a screen&#10;&#10;Description automatically generated">
              <a:extLst>
                <a:ext uri="{FF2B5EF4-FFF2-40B4-BE49-F238E27FC236}">
                  <a16:creationId xmlns:a16="http://schemas.microsoft.com/office/drawing/2014/main" id="{5E542B7A-EFDF-459E-B099-732D19FBF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689" y="3985595"/>
              <a:ext cx="2833595" cy="2670886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D3EF4AD0-F26F-4681-91F4-8C2D74896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60065" y="4226323"/>
              <a:ext cx="1853904" cy="18539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348B7D-9E9D-45BB-A499-4463427E925E}"/>
              </a:ext>
            </a:extLst>
          </p:cNvPr>
          <p:cNvSpPr txBox="1"/>
          <p:nvPr/>
        </p:nvSpPr>
        <p:spPr>
          <a:xfrm>
            <a:off x="702565" y="1685651"/>
            <a:ext cx="1513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Expected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38BB5C1-21A6-4D32-912D-A6AFE4371470}"/>
              </a:ext>
            </a:extLst>
          </p:cNvPr>
          <p:cNvSpPr txBox="1"/>
          <p:nvPr/>
        </p:nvSpPr>
        <p:spPr>
          <a:xfrm>
            <a:off x="4149003" y="1381369"/>
            <a:ext cx="3263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Peer-to-peer Network Simulation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21BC9C1-FAFE-45A8-9BCA-FE45E4EBDE96}"/>
              </a:ext>
            </a:extLst>
          </p:cNvPr>
          <p:cNvGrpSpPr/>
          <p:nvPr/>
        </p:nvGrpSpPr>
        <p:grpSpPr>
          <a:xfrm>
            <a:off x="6931153" y="2042810"/>
            <a:ext cx="3325360" cy="3134412"/>
            <a:chOff x="5468005" y="1639870"/>
            <a:chExt cx="5423428" cy="5112007"/>
          </a:xfrm>
        </p:grpSpPr>
        <p:pic>
          <p:nvPicPr>
            <p:cNvPr id="103" name="Picture 102" descr="A close up of a screen&#10;&#10;Description automatically generated">
              <a:extLst>
                <a:ext uri="{FF2B5EF4-FFF2-40B4-BE49-F238E27FC236}">
                  <a16:creationId xmlns:a16="http://schemas.microsoft.com/office/drawing/2014/main" id="{40812E18-A851-47DC-A777-53D8BD8B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005" y="1639870"/>
              <a:ext cx="5423428" cy="5112007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C9A5204-60E5-4F0C-ACD0-1F2FAE472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7018" t="33645" r="17805" b="37715"/>
            <a:stretch/>
          </p:blipFill>
          <p:spPr>
            <a:xfrm>
              <a:off x="6938656" y="2104783"/>
              <a:ext cx="3541242" cy="3548323"/>
            </a:xfrm>
            <a:prstGeom prst="rect">
              <a:avLst/>
            </a:prstGeom>
          </p:spPr>
        </p:pic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4C4608-6250-4214-9C7D-AA0AC438636B}"/>
              </a:ext>
            </a:extLst>
          </p:cNvPr>
          <p:cNvSpPr txBox="1"/>
          <p:nvPr/>
        </p:nvSpPr>
        <p:spPr>
          <a:xfrm>
            <a:off x="7542045" y="1381369"/>
            <a:ext cx="3263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Finite-State Machine Simulation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28B7DF4-57FC-4A1A-AE3C-C7A05DE8B4E1}"/>
              </a:ext>
            </a:extLst>
          </p:cNvPr>
          <p:cNvGrpSpPr/>
          <p:nvPr/>
        </p:nvGrpSpPr>
        <p:grpSpPr>
          <a:xfrm>
            <a:off x="10805178" y="2085761"/>
            <a:ext cx="242323" cy="1696247"/>
            <a:chOff x="3607995" y="1428364"/>
            <a:chExt cx="242323" cy="169624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C05A653-5B9D-4934-9729-9A77850B2FC6}"/>
                </a:ext>
              </a:extLst>
            </p:cNvPr>
            <p:cNvSpPr/>
            <p:nvPr/>
          </p:nvSpPr>
          <p:spPr>
            <a:xfrm>
              <a:off x="3607997" y="1428364"/>
              <a:ext cx="242321" cy="24232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C8313DF-0574-4229-852E-29B039090D80}"/>
                </a:ext>
              </a:extLst>
            </p:cNvPr>
            <p:cNvSpPr/>
            <p:nvPr/>
          </p:nvSpPr>
          <p:spPr>
            <a:xfrm>
              <a:off x="3607997" y="1670685"/>
              <a:ext cx="242321" cy="2423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93ACF7-0CA3-4B2A-B406-FB93131B435B}"/>
                </a:ext>
              </a:extLst>
            </p:cNvPr>
            <p:cNvSpPr/>
            <p:nvPr/>
          </p:nvSpPr>
          <p:spPr>
            <a:xfrm>
              <a:off x="3607997" y="1913006"/>
              <a:ext cx="242321" cy="24232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36F0B2A-2128-4329-8EF8-70E1EEC781D2}"/>
                </a:ext>
              </a:extLst>
            </p:cNvPr>
            <p:cNvSpPr/>
            <p:nvPr/>
          </p:nvSpPr>
          <p:spPr>
            <a:xfrm>
              <a:off x="3607997" y="2155327"/>
              <a:ext cx="242321" cy="242321"/>
            </a:xfrm>
            <a:prstGeom prst="rect">
              <a:avLst/>
            </a:prstGeom>
            <a:solidFill>
              <a:srgbClr val="F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ADD6613-40FC-4FBF-9068-DED9626410F5}"/>
                </a:ext>
              </a:extLst>
            </p:cNvPr>
            <p:cNvSpPr/>
            <p:nvPr/>
          </p:nvSpPr>
          <p:spPr>
            <a:xfrm>
              <a:off x="3607995" y="2397648"/>
              <a:ext cx="242321" cy="242321"/>
            </a:xfrm>
            <a:prstGeom prst="rect">
              <a:avLst/>
            </a:prstGeom>
            <a:solidFill>
              <a:srgbClr val="FF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B602DD7-68F5-428A-BD3D-BE7608E2AA5A}"/>
                </a:ext>
              </a:extLst>
            </p:cNvPr>
            <p:cNvSpPr/>
            <p:nvPr/>
          </p:nvSpPr>
          <p:spPr>
            <a:xfrm>
              <a:off x="3607997" y="2639969"/>
              <a:ext cx="242321" cy="24232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9698643-CE5A-4CBA-BB33-A9D1D4B948D0}"/>
                </a:ext>
              </a:extLst>
            </p:cNvPr>
            <p:cNvSpPr/>
            <p:nvPr/>
          </p:nvSpPr>
          <p:spPr>
            <a:xfrm>
              <a:off x="3607996" y="2882290"/>
              <a:ext cx="242321" cy="242321"/>
            </a:xfrm>
            <a:prstGeom prst="rect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FCBEFE2-02E6-45CB-A761-53A58DE5E1FA}"/>
              </a:ext>
            </a:extLst>
          </p:cNvPr>
          <p:cNvSpPr txBox="1"/>
          <p:nvPr/>
        </p:nvSpPr>
        <p:spPr>
          <a:xfrm>
            <a:off x="11041258" y="2042810"/>
            <a:ext cx="49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48014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/>
    </mc:Choice>
    <mc:Fallback>
      <p:transition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5ED2AB-E7F3-40A4-B889-AE55E00B0F20}"/>
              </a:ext>
            </a:extLst>
          </p:cNvPr>
          <p:cNvGrpSpPr/>
          <p:nvPr/>
        </p:nvGrpSpPr>
        <p:grpSpPr>
          <a:xfrm>
            <a:off x="1744828" y="2890399"/>
            <a:ext cx="1653001" cy="1558083"/>
            <a:chOff x="6269780" y="1648690"/>
            <a:chExt cx="1653001" cy="15580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3DD095-1B51-4BE5-8F39-48F6E7A4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9" t="21871" r="23879" b="24027"/>
            <a:stretch/>
          </p:blipFill>
          <p:spPr>
            <a:xfrm>
              <a:off x="6722745" y="1790390"/>
              <a:ext cx="1072511" cy="1081489"/>
            </a:xfrm>
            <a:prstGeom prst="rect">
              <a:avLst/>
            </a:prstGeom>
          </p:spPr>
        </p:pic>
        <p:pic>
          <p:nvPicPr>
            <p:cNvPr id="119" name="Picture 118" descr="A close up of a screen&#10;&#10;Description automatically generated">
              <a:extLst>
                <a:ext uri="{FF2B5EF4-FFF2-40B4-BE49-F238E27FC236}">
                  <a16:creationId xmlns:a16="http://schemas.microsoft.com/office/drawing/2014/main" id="{4A10C96B-4BAB-423D-BBA6-D604D2126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780" y="1648690"/>
              <a:ext cx="1653001" cy="155808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D386A-0681-42F3-A1A4-B67F99AF1C44}"/>
              </a:ext>
            </a:extLst>
          </p:cNvPr>
          <p:cNvGrpSpPr/>
          <p:nvPr/>
        </p:nvGrpSpPr>
        <p:grpSpPr>
          <a:xfrm>
            <a:off x="96922" y="2890399"/>
            <a:ext cx="1653001" cy="1558083"/>
            <a:chOff x="3785976" y="1648690"/>
            <a:chExt cx="1653001" cy="1558083"/>
          </a:xfrm>
        </p:grpSpPr>
        <p:pic>
          <p:nvPicPr>
            <p:cNvPr id="122" name="Picture 121" descr="A close up of a screen&#10;&#10;Description automatically generated">
              <a:extLst>
                <a:ext uri="{FF2B5EF4-FFF2-40B4-BE49-F238E27FC236}">
                  <a16:creationId xmlns:a16="http://schemas.microsoft.com/office/drawing/2014/main" id="{1BA350A2-2E76-4D88-BC34-B9FD9230E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976" y="1648690"/>
              <a:ext cx="1653001" cy="1558083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C752CC06-96ED-4A0E-8251-93DAFF7C6A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7" t="21871" r="23689" b="24027"/>
            <a:stretch/>
          </p:blipFill>
          <p:spPr>
            <a:xfrm>
              <a:off x="4234213" y="1790390"/>
              <a:ext cx="1079332" cy="108148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8232C3-6F0A-48BC-B9B7-9F81F014EF13}"/>
              </a:ext>
            </a:extLst>
          </p:cNvPr>
          <p:cNvGrpSpPr/>
          <p:nvPr/>
        </p:nvGrpSpPr>
        <p:grpSpPr>
          <a:xfrm>
            <a:off x="96922" y="4448482"/>
            <a:ext cx="1653001" cy="1558083"/>
            <a:chOff x="3939033" y="3495662"/>
            <a:chExt cx="1653001" cy="1558083"/>
          </a:xfrm>
        </p:grpSpPr>
        <p:pic>
          <p:nvPicPr>
            <p:cNvPr id="131" name="Picture 130" descr="A close up of a screen&#10;&#10;Description automatically generated">
              <a:extLst>
                <a:ext uri="{FF2B5EF4-FFF2-40B4-BE49-F238E27FC236}">
                  <a16:creationId xmlns:a16="http://schemas.microsoft.com/office/drawing/2014/main" id="{86FD2491-BA25-43F7-9AD3-921D9287C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033" y="3495662"/>
              <a:ext cx="1653001" cy="1558083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629375F6-89A3-4E36-A824-23141CD3A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3" t="21345" r="23774" b="24084"/>
            <a:stretch/>
          </p:blipFill>
          <p:spPr>
            <a:xfrm>
              <a:off x="4387266" y="3627989"/>
              <a:ext cx="1079332" cy="109086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9DCBB-4CC5-44F8-84CE-EBD20091F899}"/>
              </a:ext>
            </a:extLst>
          </p:cNvPr>
          <p:cNvGrpSpPr/>
          <p:nvPr/>
        </p:nvGrpSpPr>
        <p:grpSpPr>
          <a:xfrm>
            <a:off x="1744827" y="4448482"/>
            <a:ext cx="1653001" cy="1558083"/>
            <a:chOff x="6269779" y="3627989"/>
            <a:chExt cx="1653001" cy="1558083"/>
          </a:xfrm>
        </p:grpSpPr>
        <p:pic>
          <p:nvPicPr>
            <p:cNvPr id="140" name="Picture 139" descr="A close up of a screen&#10;&#10;Description automatically generated">
              <a:extLst>
                <a:ext uri="{FF2B5EF4-FFF2-40B4-BE49-F238E27FC236}">
                  <a16:creationId xmlns:a16="http://schemas.microsoft.com/office/drawing/2014/main" id="{A541EAE9-A507-4501-972E-D7D1C8413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779" y="3627989"/>
              <a:ext cx="1653001" cy="1558083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EEE25E2A-28C3-49C4-84E6-9D3CD7B41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42" t="21887" r="23864" b="24011"/>
            <a:stretch/>
          </p:blipFill>
          <p:spPr>
            <a:xfrm>
              <a:off x="6715924" y="3769689"/>
              <a:ext cx="1079332" cy="1081490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59D9CC-80AE-401E-A808-7FAA3F961A30}"/>
              </a:ext>
            </a:extLst>
          </p:cNvPr>
          <p:cNvCxnSpPr>
            <a:cxnSpLocks/>
          </p:cNvCxnSpPr>
          <p:nvPr/>
        </p:nvCxnSpPr>
        <p:spPr>
          <a:xfrm>
            <a:off x="432416" y="2798059"/>
            <a:ext cx="13098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EDE3E85-13E2-4E07-9C1E-A0BB29B31DC0}"/>
              </a:ext>
            </a:extLst>
          </p:cNvPr>
          <p:cNvCxnSpPr>
            <a:cxnSpLocks/>
          </p:cNvCxnSpPr>
          <p:nvPr/>
        </p:nvCxnSpPr>
        <p:spPr>
          <a:xfrm>
            <a:off x="2084207" y="2797926"/>
            <a:ext cx="13098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181B474-5F47-41A8-ACBC-6121908B46C0}"/>
              </a:ext>
            </a:extLst>
          </p:cNvPr>
          <p:cNvGrpSpPr/>
          <p:nvPr/>
        </p:nvGrpSpPr>
        <p:grpSpPr>
          <a:xfrm>
            <a:off x="3392734" y="2890399"/>
            <a:ext cx="1653001" cy="1558083"/>
            <a:chOff x="5468005" y="1639870"/>
            <a:chExt cx="5423428" cy="5112007"/>
          </a:xfrm>
        </p:grpSpPr>
        <p:pic>
          <p:nvPicPr>
            <p:cNvPr id="107" name="Picture 106" descr="A close up of a screen&#10;&#10;Description automatically generated">
              <a:extLst>
                <a:ext uri="{FF2B5EF4-FFF2-40B4-BE49-F238E27FC236}">
                  <a16:creationId xmlns:a16="http://schemas.microsoft.com/office/drawing/2014/main" id="{E4DDC9C0-52DA-41C3-BD82-C3B922F66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005" y="1639870"/>
              <a:ext cx="5423428" cy="5112007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A9B8A00-8FF0-4F3A-9731-1BDF9694D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7018" t="33645" r="17805" b="37715"/>
            <a:stretch/>
          </p:blipFill>
          <p:spPr>
            <a:xfrm>
              <a:off x="6938656" y="2104783"/>
              <a:ext cx="3541242" cy="354832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C198FC-C4AA-4499-ABD6-1E4354C56ADB}"/>
              </a:ext>
            </a:extLst>
          </p:cNvPr>
          <p:cNvGrpSpPr/>
          <p:nvPr/>
        </p:nvGrpSpPr>
        <p:grpSpPr>
          <a:xfrm>
            <a:off x="3392733" y="4448482"/>
            <a:ext cx="1653001" cy="1558083"/>
            <a:chOff x="9739714" y="3852117"/>
            <a:chExt cx="2002868" cy="1887860"/>
          </a:xfrm>
        </p:grpSpPr>
        <p:pic>
          <p:nvPicPr>
            <p:cNvPr id="115" name="Picture 114" descr="A close up of a screen&#10;&#10;Description automatically generated">
              <a:extLst>
                <a:ext uri="{FF2B5EF4-FFF2-40B4-BE49-F238E27FC236}">
                  <a16:creationId xmlns:a16="http://schemas.microsoft.com/office/drawing/2014/main" id="{D2CA568A-30CB-4733-AFCE-D05DCEA24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14" y="3852117"/>
              <a:ext cx="2002868" cy="188786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55575FA-7843-4CA3-8913-4817B50D6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3" t="6312" r="5022" b="20288"/>
            <a:stretch/>
          </p:blipFill>
          <p:spPr>
            <a:xfrm>
              <a:off x="10282824" y="4023809"/>
              <a:ext cx="1307778" cy="1310393"/>
            </a:xfrm>
            <a:prstGeom prst="rect">
              <a:avLst/>
            </a:prstGeom>
          </p:spPr>
        </p:pic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61E5E9D-85E6-424E-8E15-7040E12AB99D}"/>
              </a:ext>
            </a:extLst>
          </p:cNvPr>
          <p:cNvCxnSpPr>
            <a:cxnSpLocks/>
          </p:cNvCxnSpPr>
          <p:nvPr/>
        </p:nvCxnSpPr>
        <p:spPr>
          <a:xfrm>
            <a:off x="3839902" y="2797926"/>
            <a:ext cx="13098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579FDBE-C757-41CA-A91C-7E304DAD1A7D}"/>
              </a:ext>
            </a:extLst>
          </p:cNvPr>
          <p:cNvGrpSpPr/>
          <p:nvPr/>
        </p:nvGrpSpPr>
        <p:grpSpPr>
          <a:xfrm>
            <a:off x="6096000" y="2890399"/>
            <a:ext cx="3365236" cy="3116166"/>
            <a:chOff x="8331181" y="2452249"/>
            <a:chExt cx="3365236" cy="3116166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6EF0E7B8-D25E-43F8-96CA-15A7C3F472D1}"/>
                </a:ext>
              </a:extLst>
            </p:cNvPr>
            <p:cNvGrpSpPr/>
            <p:nvPr/>
          </p:nvGrpSpPr>
          <p:grpSpPr>
            <a:xfrm>
              <a:off x="8331181" y="2452249"/>
              <a:ext cx="1653000" cy="1558083"/>
              <a:chOff x="7391689" y="3985595"/>
              <a:chExt cx="2833595" cy="2670886"/>
            </a:xfrm>
          </p:grpSpPr>
          <p:pic>
            <p:nvPicPr>
              <p:cNvPr id="161" name="Picture 160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830C8312-7D00-4EED-93A1-8B991A8AD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689" y="3985595"/>
                <a:ext cx="2833595" cy="2670886"/>
              </a:xfrm>
              <a:prstGeom prst="rect">
                <a:avLst/>
              </a:prstGeom>
            </p:spPr>
          </p:pic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C9ED7455-C7A3-490F-B77E-32A5F826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60065" y="4226323"/>
                <a:ext cx="1853904" cy="1853903"/>
              </a:xfrm>
              <a:prstGeom prst="rect">
                <a:avLst/>
              </a:prstGeom>
            </p:spPr>
          </p:pic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44277F5-63E2-4AA4-8418-406EB2879F0C}"/>
                </a:ext>
              </a:extLst>
            </p:cNvPr>
            <p:cNvGrpSpPr/>
            <p:nvPr/>
          </p:nvGrpSpPr>
          <p:grpSpPr>
            <a:xfrm>
              <a:off x="8331181" y="4010332"/>
              <a:ext cx="1653000" cy="1558083"/>
              <a:chOff x="7391689" y="3985595"/>
              <a:chExt cx="2833595" cy="2670886"/>
            </a:xfrm>
          </p:grpSpPr>
          <p:pic>
            <p:nvPicPr>
              <p:cNvPr id="164" name="Picture 163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B85DA501-2AA7-455F-8704-55613567B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689" y="3985595"/>
                <a:ext cx="2833595" cy="2670886"/>
              </a:xfrm>
              <a:prstGeom prst="rect">
                <a:avLst/>
              </a:prstGeom>
            </p:spPr>
          </p:pic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500CB123-1B4C-4D7B-82A3-F0479A3DD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60065" y="4226324"/>
                <a:ext cx="1853903" cy="1853902"/>
              </a:xfrm>
              <a:prstGeom prst="rect">
                <a:avLst/>
              </a:prstGeom>
            </p:spPr>
          </p:pic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00B5599C-8AB1-4088-B61E-7D89F552B1EB}"/>
                </a:ext>
              </a:extLst>
            </p:cNvPr>
            <p:cNvGrpSpPr/>
            <p:nvPr/>
          </p:nvGrpSpPr>
          <p:grpSpPr>
            <a:xfrm>
              <a:off x="10043417" y="2452249"/>
              <a:ext cx="1653000" cy="1558083"/>
              <a:chOff x="7391689" y="3985595"/>
              <a:chExt cx="2833595" cy="2670886"/>
            </a:xfrm>
          </p:grpSpPr>
          <p:pic>
            <p:nvPicPr>
              <p:cNvPr id="167" name="Picture 166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54063481-3AE4-4AD4-8462-5C86F573F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689" y="3985595"/>
                <a:ext cx="2833595" cy="2670886"/>
              </a:xfrm>
              <a:prstGeom prst="rect">
                <a:avLst/>
              </a:prstGeom>
            </p:spPr>
          </p:pic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1CB5D182-A54E-40FD-B5CB-11724DACA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60065" y="4227757"/>
                <a:ext cx="1853903" cy="1851036"/>
              </a:xfrm>
              <a:prstGeom prst="rect">
                <a:avLst/>
              </a:prstGeom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44E74CD-7373-49AB-B4A4-C86690ACC3B5}"/>
                </a:ext>
              </a:extLst>
            </p:cNvPr>
            <p:cNvGrpSpPr/>
            <p:nvPr/>
          </p:nvGrpSpPr>
          <p:grpSpPr>
            <a:xfrm>
              <a:off x="10043417" y="4010332"/>
              <a:ext cx="1653000" cy="1558083"/>
              <a:chOff x="7391689" y="3985595"/>
              <a:chExt cx="2833595" cy="2670886"/>
            </a:xfrm>
          </p:grpSpPr>
          <p:pic>
            <p:nvPicPr>
              <p:cNvPr id="170" name="Picture 169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D308FFF2-A4A8-4A0C-A193-1A1FF9022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689" y="3985595"/>
                <a:ext cx="2833595" cy="2670886"/>
              </a:xfrm>
              <a:prstGeom prst="rect">
                <a:avLst/>
              </a:prstGeom>
            </p:spPr>
          </p:pic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E400B816-9585-4439-9E60-30122839A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160065" y="4227757"/>
                <a:ext cx="1853903" cy="1851036"/>
              </a:xfrm>
              <a:prstGeom prst="rect">
                <a:avLst/>
              </a:prstGeom>
            </p:spPr>
          </p:pic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3724D8F-628E-43A8-8625-417D57380ADD}"/>
              </a:ext>
            </a:extLst>
          </p:cNvPr>
          <p:cNvSpPr txBox="1"/>
          <p:nvPr/>
        </p:nvSpPr>
        <p:spPr>
          <a:xfrm>
            <a:off x="345329" y="2429340"/>
            <a:ext cx="139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Black" panose="020B0A04020102020204" pitchFamily="34" charset="0"/>
              </a:rPr>
              <a:t>Average of </a:t>
            </a:r>
            <a:r>
              <a:rPr lang="en-US" sz="1000" dirty="0">
                <a:solidFill>
                  <a:srgbClr val="FF0000"/>
                </a:solidFill>
                <a:latin typeface="Arial Black" panose="020B0A04020102020204" pitchFamily="34" charset="0"/>
              </a:rPr>
              <a:t>100</a:t>
            </a:r>
            <a:r>
              <a:rPr lang="en-US" sz="1000" dirty="0">
                <a:latin typeface="Arial Black" panose="020B0A04020102020204" pitchFamily="34" charset="0"/>
              </a:rPr>
              <a:t> Executions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836F8E-759C-4303-ADAC-94A11B4D07EA}"/>
              </a:ext>
            </a:extLst>
          </p:cNvPr>
          <p:cNvSpPr txBox="1"/>
          <p:nvPr/>
        </p:nvSpPr>
        <p:spPr>
          <a:xfrm>
            <a:off x="1967563" y="2426909"/>
            <a:ext cx="145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Black" panose="020B0A04020102020204" pitchFamily="34" charset="0"/>
              </a:rPr>
              <a:t>Average of </a:t>
            </a:r>
            <a:r>
              <a:rPr lang="en-US" sz="1000" dirty="0">
                <a:solidFill>
                  <a:srgbClr val="FF0000"/>
                </a:solidFill>
                <a:latin typeface="Arial Black" panose="020B0A04020102020204" pitchFamily="34" charset="0"/>
              </a:rPr>
              <a:t>10000</a:t>
            </a:r>
            <a:r>
              <a:rPr lang="en-US" sz="1000" dirty="0">
                <a:latin typeface="Arial Black" panose="020B0A04020102020204" pitchFamily="34" charset="0"/>
              </a:rPr>
              <a:t> Executions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CCEA-E016-4122-9EEA-3A4FDC1B414F}"/>
              </a:ext>
            </a:extLst>
          </p:cNvPr>
          <p:cNvSpPr/>
          <p:nvPr/>
        </p:nvSpPr>
        <p:spPr>
          <a:xfrm>
            <a:off x="334897" y="2052881"/>
            <a:ext cx="48202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Finite-State Machine Simulations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E9FF856-4B36-4E45-87CF-15A4CE771409}"/>
              </a:ext>
            </a:extLst>
          </p:cNvPr>
          <p:cNvCxnSpPr>
            <a:cxnSpLocks/>
          </p:cNvCxnSpPr>
          <p:nvPr/>
        </p:nvCxnSpPr>
        <p:spPr>
          <a:xfrm>
            <a:off x="432416" y="2421730"/>
            <a:ext cx="46133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1DEF338-16CA-4A62-BCD4-94A1A1202958}"/>
              </a:ext>
            </a:extLst>
          </p:cNvPr>
          <p:cNvSpPr txBox="1"/>
          <p:nvPr/>
        </p:nvSpPr>
        <p:spPr>
          <a:xfrm>
            <a:off x="3743062" y="2426909"/>
            <a:ext cx="145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Black" panose="020B0A04020102020204" pitchFamily="34" charset="0"/>
              </a:rPr>
              <a:t>Average of </a:t>
            </a:r>
            <a:r>
              <a:rPr lang="en-US" sz="1000" dirty="0">
                <a:solidFill>
                  <a:srgbClr val="FF0000"/>
                </a:solidFill>
                <a:latin typeface="Arial Black" panose="020B0A04020102020204" pitchFamily="34" charset="0"/>
              </a:rPr>
              <a:t>100</a:t>
            </a:r>
            <a:r>
              <a:rPr lang="en-US" sz="1000" dirty="0">
                <a:latin typeface="Arial Black" panose="020B0A04020102020204" pitchFamily="34" charset="0"/>
              </a:rPr>
              <a:t> Executions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102EB63-8592-4D8E-9ECF-5685EE5E25B3}"/>
              </a:ext>
            </a:extLst>
          </p:cNvPr>
          <p:cNvGrpSpPr/>
          <p:nvPr/>
        </p:nvGrpSpPr>
        <p:grpSpPr>
          <a:xfrm>
            <a:off x="10191921" y="2933350"/>
            <a:ext cx="242323" cy="1696247"/>
            <a:chOff x="3607995" y="1428364"/>
            <a:chExt cx="242323" cy="169624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178D7DF-935D-4969-9116-A288A142981C}"/>
                </a:ext>
              </a:extLst>
            </p:cNvPr>
            <p:cNvSpPr/>
            <p:nvPr/>
          </p:nvSpPr>
          <p:spPr>
            <a:xfrm>
              <a:off x="3607997" y="1428364"/>
              <a:ext cx="242321" cy="24232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A0BE4BA-D88A-4430-85E2-B789792447B8}"/>
                </a:ext>
              </a:extLst>
            </p:cNvPr>
            <p:cNvSpPr/>
            <p:nvPr/>
          </p:nvSpPr>
          <p:spPr>
            <a:xfrm>
              <a:off x="3607997" y="1670685"/>
              <a:ext cx="242321" cy="2423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C87DF22-24C1-49CC-BE5E-7C241BEF5BD9}"/>
                </a:ext>
              </a:extLst>
            </p:cNvPr>
            <p:cNvSpPr/>
            <p:nvPr/>
          </p:nvSpPr>
          <p:spPr>
            <a:xfrm>
              <a:off x="3607997" y="1913006"/>
              <a:ext cx="242321" cy="24232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ED17255-D509-436E-95B8-12AAEAAD3C36}"/>
                </a:ext>
              </a:extLst>
            </p:cNvPr>
            <p:cNvSpPr/>
            <p:nvPr/>
          </p:nvSpPr>
          <p:spPr>
            <a:xfrm>
              <a:off x="3607997" y="2155327"/>
              <a:ext cx="242321" cy="242321"/>
            </a:xfrm>
            <a:prstGeom prst="rect">
              <a:avLst/>
            </a:prstGeom>
            <a:solidFill>
              <a:srgbClr val="F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5337EC4-BDAD-4894-9180-12A0D1F8E9E4}"/>
                </a:ext>
              </a:extLst>
            </p:cNvPr>
            <p:cNvSpPr/>
            <p:nvPr/>
          </p:nvSpPr>
          <p:spPr>
            <a:xfrm>
              <a:off x="3607995" y="2397648"/>
              <a:ext cx="242321" cy="242321"/>
            </a:xfrm>
            <a:prstGeom prst="rect">
              <a:avLst/>
            </a:prstGeom>
            <a:solidFill>
              <a:srgbClr val="FF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CB6B12B-D811-4249-8381-488310A392DB}"/>
                </a:ext>
              </a:extLst>
            </p:cNvPr>
            <p:cNvSpPr/>
            <p:nvPr/>
          </p:nvSpPr>
          <p:spPr>
            <a:xfrm>
              <a:off x="3607997" y="2639969"/>
              <a:ext cx="242321" cy="24232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AE63BCB-ACF0-4D0B-B36C-AB5104B976A2}"/>
                </a:ext>
              </a:extLst>
            </p:cNvPr>
            <p:cNvSpPr/>
            <p:nvPr/>
          </p:nvSpPr>
          <p:spPr>
            <a:xfrm>
              <a:off x="3607996" y="2882290"/>
              <a:ext cx="242321" cy="242321"/>
            </a:xfrm>
            <a:prstGeom prst="rect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B07DCB2-F9DE-4352-837D-23DC774316FF}"/>
              </a:ext>
            </a:extLst>
          </p:cNvPr>
          <p:cNvSpPr txBox="1"/>
          <p:nvPr/>
        </p:nvSpPr>
        <p:spPr>
          <a:xfrm>
            <a:off x="10428001" y="2890399"/>
            <a:ext cx="49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6C41EB8-38AF-4B36-9397-6B099F937A02}"/>
              </a:ext>
            </a:extLst>
          </p:cNvPr>
          <p:cNvSpPr txBox="1"/>
          <p:nvPr/>
        </p:nvSpPr>
        <p:spPr>
          <a:xfrm>
            <a:off x="6341941" y="2583229"/>
            <a:ext cx="13969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r>
              <a:rPr lang="en-US" sz="1000" dirty="0">
                <a:latin typeface="Arial Black" panose="020B0A04020102020204" pitchFamily="34" charset="0"/>
              </a:rPr>
              <a:t> Execution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36F56CD-8C05-43E7-8D1E-53F9C2AA46CD}"/>
              </a:ext>
            </a:extLst>
          </p:cNvPr>
          <p:cNvSpPr txBox="1"/>
          <p:nvPr/>
        </p:nvSpPr>
        <p:spPr>
          <a:xfrm>
            <a:off x="8072530" y="2426909"/>
            <a:ext cx="145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Black" panose="020B0A04020102020204" pitchFamily="34" charset="0"/>
              </a:rPr>
              <a:t>Average of </a:t>
            </a:r>
            <a:r>
              <a:rPr lang="en-US" sz="1000" dirty="0">
                <a:solidFill>
                  <a:srgbClr val="FF0000"/>
                </a:solidFill>
                <a:latin typeface="Arial Black" panose="020B0A04020102020204" pitchFamily="34" charset="0"/>
              </a:rPr>
              <a:t>40</a:t>
            </a:r>
            <a:r>
              <a:rPr lang="en-US" sz="1000" dirty="0">
                <a:latin typeface="Arial Black" panose="020B0A04020102020204" pitchFamily="34" charset="0"/>
              </a:rPr>
              <a:t> Execution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71A7B65-4F2C-4819-AE3A-849341158693}"/>
              </a:ext>
            </a:extLst>
          </p:cNvPr>
          <p:cNvSpPr/>
          <p:nvPr/>
        </p:nvSpPr>
        <p:spPr>
          <a:xfrm>
            <a:off x="5518561" y="2052881"/>
            <a:ext cx="47334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 Black" panose="020B0A04020102020204" pitchFamily="34" charset="0"/>
              </a:rPr>
              <a:t>Peer-to-peer Network Simulation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C534501-103C-413C-A8BC-D388A715451E}"/>
              </a:ext>
            </a:extLst>
          </p:cNvPr>
          <p:cNvCxnSpPr>
            <a:cxnSpLocks/>
          </p:cNvCxnSpPr>
          <p:nvPr/>
        </p:nvCxnSpPr>
        <p:spPr>
          <a:xfrm>
            <a:off x="6429028" y="2797926"/>
            <a:ext cx="13098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13B53E1-0903-40DA-BABC-CBC9DBE18C62}"/>
              </a:ext>
            </a:extLst>
          </p:cNvPr>
          <p:cNvCxnSpPr>
            <a:cxnSpLocks/>
          </p:cNvCxnSpPr>
          <p:nvPr/>
        </p:nvCxnSpPr>
        <p:spPr>
          <a:xfrm>
            <a:off x="8133458" y="2797926"/>
            <a:ext cx="13098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1BA81997-D112-4BC7-B0DC-574F65E869D8}"/>
              </a:ext>
            </a:extLst>
          </p:cNvPr>
          <p:cNvCxnSpPr>
            <a:cxnSpLocks/>
          </p:cNvCxnSpPr>
          <p:nvPr/>
        </p:nvCxnSpPr>
        <p:spPr>
          <a:xfrm>
            <a:off x="5578603" y="2421730"/>
            <a:ext cx="46133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CCCD3EA6-457F-4F59-A6CD-E0F05ECD0729}"/>
              </a:ext>
            </a:extLst>
          </p:cNvPr>
          <p:cNvSpPr txBox="1"/>
          <p:nvPr/>
        </p:nvSpPr>
        <p:spPr>
          <a:xfrm>
            <a:off x="345329" y="6034896"/>
            <a:ext cx="115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 Black" panose="020B0A04020102020204" pitchFamily="34" charset="0"/>
              </a:rPr>
              <a:t>Available simulation on the webpage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B4ADBDB-B48A-4752-A0EC-D317395D8EF7}"/>
              </a:ext>
            </a:extLst>
          </p:cNvPr>
          <p:cNvSpPr txBox="1"/>
          <p:nvPr/>
        </p:nvSpPr>
        <p:spPr>
          <a:xfrm>
            <a:off x="1967563" y="6032465"/>
            <a:ext cx="1152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 Black" panose="020B0A04020102020204" pitchFamily="34" charset="0"/>
              </a:rPr>
              <a:t>Available simulation on the webpage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6DBBCF1-8592-48F7-94FB-05A805A0C1DA}"/>
              </a:ext>
            </a:extLst>
          </p:cNvPr>
          <p:cNvSpPr txBox="1"/>
          <p:nvPr/>
        </p:nvSpPr>
        <p:spPr>
          <a:xfrm>
            <a:off x="3653928" y="6026080"/>
            <a:ext cx="145341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1200"/>
              </a:lnSpc>
              <a:defRPr/>
            </a:pPr>
            <a:r>
              <a:rPr lang="en-US" sz="800" dirty="0">
                <a:latin typeface="Arial Black" panose="020B0A04020102020204" pitchFamily="34" charset="0"/>
              </a:rPr>
              <a:t>Kartik Nayak et al.</a:t>
            </a:r>
          </a:p>
          <a:p>
            <a:pPr lvl="0" algn="ctr">
              <a:lnSpc>
                <a:spcPts val="1200"/>
              </a:lnSpc>
              <a:defRPr/>
            </a:pPr>
            <a:r>
              <a:rPr lang="en-US" sz="800" dirty="0">
                <a:latin typeface="Arial Black" panose="020B0A04020102020204" pitchFamily="34" charset="0"/>
              </a:rPr>
              <a:t>2016</a:t>
            </a:r>
          </a:p>
          <a:p>
            <a:pPr algn="ctr"/>
            <a:endParaRPr lang="en-US" sz="800" dirty="0">
              <a:latin typeface="Arial Black" panose="020B0A040201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38F1F97-5EEC-489D-A1B4-62B1BCD36EFE}"/>
              </a:ext>
            </a:extLst>
          </p:cNvPr>
          <p:cNvSpPr txBox="1"/>
          <p:nvPr/>
        </p:nvSpPr>
        <p:spPr>
          <a:xfrm>
            <a:off x="6385484" y="6015288"/>
            <a:ext cx="139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 Black" panose="020B0A04020102020204" pitchFamily="34" charset="0"/>
              </a:rPr>
              <a:t>(not available on the webpage)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E70356E-F5A8-4588-9C67-9F29DCE0DE9C}"/>
              </a:ext>
            </a:extLst>
          </p:cNvPr>
          <p:cNvSpPr txBox="1"/>
          <p:nvPr/>
        </p:nvSpPr>
        <p:spPr>
          <a:xfrm>
            <a:off x="8089914" y="6015288"/>
            <a:ext cx="139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 Black" panose="020B0A04020102020204" pitchFamily="34" charset="0"/>
              </a:rPr>
              <a:t>(not available on the webpage)</a:t>
            </a:r>
          </a:p>
        </p:txBody>
      </p:sp>
    </p:spTree>
    <p:extLst>
      <p:ext uri="{BB962C8B-B14F-4D97-AF65-F5344CB8AC3E}">
        <p14:creationId xmlns:p14="http://schemas.microsoft.com/office/powerpoint/2010/main" val="174013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13634</TotalTime>
  <Words>77</Words>
  <Application>Microsoft Office PowerPoint</Application>
  <PresentationFormat>Widescreen</PresentationFormat>
  <Paragraphs>32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 Black</vt:lpstr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MINING</dc:title>
  <dc:creator>MOHAMMAD KHOSRAVI</dc:creator>
  <cp:lastModifiedBy>Arman Khosravi</cp:lastModifiedBy>
  <cp:revision>3394</cp:revision>
  <cp:lastPrinted>2020-07-05T14:48:47Z</cp:lastPrinted>
  <dcterms:created xsi:type="dcterms:W3CDTF">2019-07-21T13:07:17Z</dcterms:created>
  <dcterms:modified xsi:type="dcterms:W3CDTF">2020-07-05T14:57:29Z</dcterms:modified>
</cp:coreProperties>
</file>